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pn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5" r:id="rId2"/>
  </p:sldIdLst>
  <p:sldSz cx="6858000" cy="9906000" type="A4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  <a:srgbClr val="99CC00"/>
    <a:srgbClr val="CC0099"/>
    <a:srgbClr val="FF9900"/>
    <a:srgbClr val="66CCFF"/>
    <a:srgbClr val="009999"/>
    <a:srgbClr val="0000CC"/>
    <a:srgbClr val="003366"/>
    <a:srgbClr val="336699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152" y="-7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6" y="4"/>
            <a:ext cx="2945659" cy="496332"/>
          </a:xfrm>
          <a:prstGeom prst="rect">
            <a:avLst/>
          </a:prstGeom>
        </p:spPr>
        <p:txBody>
          <a:bodyPr vert="horz" lIns="91404" tIns="45703" rIns="91404" bIns="45703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9" y="4"/>
            <a:ext cx="2945659" cy="496332"/>
          </a:xfrm>
          <a:prstGeom prst="rect">
            <a:avLst/>
          </a:prstGeom>
        </p:spPr>
        <p:txBody>
          <a:bodyPr vert="horz" lIns="91404" tIns="45703" rIns="91404" bIns="45703" rtlCol="0"/>
          <a:lstStyle>
            <a:lvl1pPr algn="r">
              <a:defRPr sz="1200"/>
            </a:lvl1pPr>
          </a:lstStyle>
          <a:p>
            <a:fld id="{8DB4C1A2-E5A7-410E-BBDD-73BD478463C5}" type="datetimeFigureOut">
              <a:rPr lang="fr-FR" smtClean="0"/>
              <a:t>08/04/2019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44538"/>
            <a:ext cx="25749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4" tIns="45703" rIns="91404" bIns="45703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9"/>
            <a:ext cx="5438140" cy="4466987"/>
          </a:xfrm>
          <a:prstGeom prst="rect">
            <a:avLst/>
          </a:prstGeom>
        </p:spPr>
        <p:txBody>
          <a:bodyPr vert="horz" lIns="91404" tIns="45703" rIns="91404" bIns="45703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6" y="9428587"/>
            <a:ext cx="2945659" cy="496332"/>
          </a:xfrm>
          <a:prstGeom prst="rect">
            <a:avLst/>
          </a:prstGeom>
        </p:spPr>
        <p:txBody>
          <a:bodyPr vert="horz" lIns="91404" tIns="45703" rIns="91404" bIns="45703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9" y="9428587"/>
            <a:ext cx="2945659" cy="496332"/>
          </a:xfrm>
          <a:prstGeom prst="rect">
            <a:avLst/>
          </a:prstGeom>
        </p:spPr>
        <p:txBody>
          <a:bodyPr vert="horz" lIns="91404" tIns="45703" rIns="91404" bIns="45703" rtlCol="0" anchor="b"/>
          <a:lstStyle>
            <a:lvl1pPr algn="r">
              <a:defRPr sz="1200"/>
            </a:lvl1pPr>
          </a:lstStyle>
          <a:p>
            <a:fld id="{16E14AB8-ECF2-46A5-A299-3FAF31B922DD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444794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11375" y="744538"/>
            <a:ext cx="2574925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E14AB8-ECF2-46A5-A299-3FAF31B922DD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31230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08/04/2019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80192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08/04/2019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7416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96702"/>
            <a:ext cx="1543050" cy="8452202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96702"/>
            <a:ext cx="4514850" cy="8452202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08/04/2019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01789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08/04/2019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54243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4198589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08/04/2019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77860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311403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311403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08/04/2019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79908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2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2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08/04/2019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71149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08/04/2019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05496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08/04/2019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46749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9" y="394409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1" y="2072925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08/04/2019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37636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934202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752824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08/04/2019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8348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7000"/>
            <a:lum/>
          </a:blip>
          <a:srcRect/>
          <a:stretch>
            <a:fillRect l="-63000" r="-6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311403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9181398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12FA9B-D178-4977-8E57-6EA0D9DBAEDE}" type="datetimeFigureOut">
              <a:rPr lang="fr-FR" smtClean="0"/>
              <a:t>08/04/2019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9181398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9181398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02684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25000"/>
            <a:lum/>
          </a:blip>
          <a:srcRect/>
          <a:stretch>
            <a:fillRect l="-63000" r="-6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36712" y="-1036"/>
            <a:ext cx="129001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6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G</a:t>
            </a:r>
          </a:p>
        </p:txBody>
      </p:sp>
      <p:pic>
        <p:nvPicPr>
          <p:cNvPr id="1027" name="Picture 3" descr="C:\Users\GF1818\Desktop\instances\UDSG\Tracts\Gazette CGT\puzzle seul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900797">
            <a:off x="5542600" y="123889"/>
            <a:ext cx="955426" cy="868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6000" y="36000"/>
            <a:ext cx="864000" cy="1044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29" name="Picture 5" descr="C:\Users\GF1818\Desktop\instances\UDSG\Tracts\Gazette CGT\fond personnages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943"/>
          <a:stretch/>
        </p:blipFill>
        <p:spPr bwMode="auto">
          <a:xfrm>
            <a:off x="-27384" y="9022654"/>
            <a:ext cx="6912768" cy="794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98304" y="11540"/>
            <a:ext cx="882423" cy="11526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1" name="Image 1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669" y="56456"/>
            <a:ext cx="837956" cy="1063174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" name="ZoneTexte 43"/>
          <p:cNvSpPr txBox="1"/>
          <p:nvPr/>
        </p:nvSpPr>
        <p:spPr>
          <a:xfrm>
            <a:off x="1988840" y="134269"/>
            <a:ext cx="2592288" cy="52322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fr-FR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ROUPAMA</a:t>
            </a:r>
          </a:p>
        </p:txBody>
      </p:sp>
      <p:sp>
        <p:nvSpPr>
          <p:cNvPr id="45" name="ZoneTexte 44"/>
          <p:cNvSpPr txBox="1"/>
          <p:nvPr/>
        </p:nvSpPr>
        <p:spPr>
          <a:xfrm>
            <a:off x="1988840" y="525667"/>
            <a:ext cx="3672408" cy="52322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fr-FR" sz="28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ROUPONS#NOUS</a:t>
            </a:r>
          </a:p>
        </p:txBody>
      </p:sp>
      <p:sp>
        <p:nvSpPr>
          <p:cNvPr id="47" name="ZoneTexte 46"/>
          <p:cNvSpPr txBox="1"/>
          <p:nvPr/>
        </p:nvSpPr>
        <p:spPr>
          <a:xfrm>
            <a:off x="1371846" y="994942"/>
            <a:ext cx="4723132" cy="338554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fr-FR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Groupama Océan Indien – Elections CSE</a:t>
            </a:r>
          </a:p>
        </p:txBody>
      </p:sp>
      <p:pic>
        <p:nvPicPr>
          <p:cNvPr id="56" name="Image 5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481" y="9226171"/>
            <a:ext cx="1298927" cy="402134"/>
          </a:xfrm>
          <a:prstGeom prst="rect">
            <a:avLst/>
          </a:prstGeom>
        </p:spPr>
      </p:pic>
      <p:pic>
        <p:nvPicPr>
          <p:cNvPr id="59" name="Image 1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1" y="9176061"/>
            <a:ext cx="395938" cy="5023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" name="ZoneTexte 59"/>
          <p:cNvSpPr txBox="1"/>
          <p:nvPr/>
        </p:nvSpPr>
        <p:spPr>
          <a:xfrm>
            <a:off x="4412579" y="9327210"/>
            <a:ext cx="756072" cy="200055"/>
          </a:xfrm>
          <a:prstGeom prst="rect">
            <a:avLst/>
          </a:prstGeom>
          <a:solidFill>
            <a:schemeClr val="bg1"/>
          </a:solidFill>
        </p:spPr>
        <p:txBody>
          <a:bodyPr wrap="square" lIns="0" rIns="0" rtlCol="0">
            <a:spAutoFit/>
          </a:bodyPr>
          <a:lstStyle/>
          <a:p>
            <a:pPr algn="ctr"/>
            <a:r>
              <a:rPr lang="fr-FR" sz="700" dirty="0"/>
              <a:t>Avril  2019</a:t>
            </a:r>
          </a:p>
        </p:txBody>
      </p:sp>
      <p:sp>
        <p:nvSpPr>
          <p:cNvPr id="61" name="ZoneTexte 60"/>
          <p:cNvSpPr txBox="1"/>
          <p:nvPr/>
        </p:nvSpPr>
        <p:spPr>
          <a:xfrm>
            <a:off x="1043436" y="9291119"/>
            <a:ext cx="2689976" cy="221337"/>
          </a:xfrm>
          <a:prstGeom prst="roundRect">
            <a:avLst/>
          </a:prstGeom>
          <a:solidFill>
            <a:schemeClr val="bg1"/>
          </a:solidFill>
        </p:spPr>
        <p:txBody>
          <a:bodyPr wrap="square" lIns="36000" rIns="36000" rtlCol="0">
            <a:spAutoFit/>
          </a:bodyPr>
          <a:lstStyle/>
          <a:p>
            <a:pPr algn="ctr"/>
            <a:r>
              <a:rPr lang="fr-FR" sz="7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CGTR GROUPAMA OI – 144 rue du Général de Gaulle 97400 St Denis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868200" y="6320346"/>
            <a:ext cx="562754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0" b="1" kern="800" spc="-300" dirty="0">
                <a:solidFill>
                  <a:srgbClr val="CC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anose="02050806060905020404" pitchFamily="18" charset="0"/>
                <a:cs typeface="Aharoni" panose="02010803020104030203" pitchFamily="2" charset="-79"/>
              </a:rPr>
              <a:t>B</a:t>
            </a:r>
            <a:r>
              <a:rPr lang="fr-FR" sz="8000" b="1" kern="800" spc="-300" dirty="0">
                <a:solidFill>
                  <a:srgbClr val="99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anose="02050806060905020404" pitchFamily="18" charset="0"/>
                <a:cs typeface="Aharoni" panose="02010803020104030203" pitchFamily="2" charset="-79"/>
              </a:rPr>
              <a:t>O</a:t>
            </a:r>
            <a:r>
              <a:rPr lang="fr-FR" sz="10500" b="1" kern="800" spc="-300" dirty="0">
                <a:solidFill>
                  <a:srgbClr val="00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anose="02050806060905020404" pitchFamily="18" charset="0"/>
                <a:cs typeface="Aharoni" panose="02010803020104030203" pitchFamily="2" charset="-79"/>
              </a:rPr>
              <a:t>N</a:t>
            </a:r>
            <a:r>
              <a:rPr lang="fr-FR" sz="7200" b="1" kern="800" spc="-300" dirty="0">
                <a:solidFill>
                  <a:srgbClr val="66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anose="02050806060905020404" pitchFamily="18" charset="0"/>
                <a:cs typeface="Aharoni" panose="02010803020104030203" pitchFamily="2" charset="-79"/>
              </a:rPr>
              <a:t>H</a:t>
            </a:r>
            <a:r>
              <a:rPr lang="fr-FR" sz="8000" b="1" kern="800" spc="-300" dirty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anose="02050806060905020404" pitchFamily="18" charset="0"/>
                <a:cs typeface="Aharoni" panose="02010803020104030203" pitchFamily="2" charset="-79"/>
              </a:rPr>
              <a:t>E</a:t>
            </a:r>
            <a:r>
              <a:rPr lang="fr-FR" sz="9000" b="1" kern="800" spc="-300" dirty="0">
                <a:solidFill>
                  <a:srgbClr val="CC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anose="02050806060905020404" pitchFamily="18" charset="0"/>
                <a:cs typeface="Aharoni" panose="02010803020104030203" pitchFamily="2" charset="-79"/>
              </a:rPr>
              <a:t>U</a:t>
            </a:r>
            <a:r>
              <a:rPr lang="fr-FR" sz="11000" b="1" kern="800" spc="-300" dirty="0">
                <a:solidFill>
                  <a:srgbClr val="99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anose="02050806060905020404" pitchFamily="18" charset="0"/>
                <a:cs typeface="Aharoni" panose="02010803020104030203" pitchFamily="2" charset="-79"/>
              </a:rPr>
              <a:t>R</a:t>
            </a:r>
          </a:p>
        </p:txBody>
      </p:sp>
      <p:sp>
        <p:nvSpPr>
          <p:cNvPr id="5" name="Rectangle 4"/>
          <p:cNvSpPr/>
          <p:nvPr/>
        </p:nvSpPr>
        <p:spPr>
          <a:xfrm rot="21177869">
            <a:off x="3533892" y="6505600"/>
            <a:ext cx="66716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4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Bernard MT Condensed" panose="02050806060905020404" pitchFamily="18" charset="0"/>
                <a:cs typeface="Aharoni" panose="02010803020104030203" pitchFamily="2" charset="-79"/>
              </a:rPr>
              <a:t>Le</a:t>
            </a:r>
          </a:p>
        </p:txBody>
      </p:sp>
      <p:sp>
        <p:nvSpPr>
          <p:cNvPr id="27" name="Rectangle 26"/>
          <p:cNvSpPr/>
          <p:nvPr/>
        </p:nvSpPr>
        <p:spPr>
          <a:xfrm rot="673597">
            <a:off x="2148968" y="7836533"/>
            <a:ext cx="254422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4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Bernard MT Condensed" panose="02050806060905020404" pitchFamily="18" charset="0"/>
                <a:cs typeface="Arial" panose="020B0604020202020204" pitchFamily="34" charset="0"/>
              </a:rPr>
              <a:t>AU TRAVAIL</a:t>
            </a:r>
          </a:p>
        </p:txBody>
      </p:sp>
      <p:sp>
        <p:nvSpPr>
          <p:cNvPr id="28" name="ZoneTexte 27"/>
          <p:cNvSpPr txBox="1"/>
          <p:nvPr/>
        </p:nvSpPr>
        <p:spPr>
          <a:xfrm rot="16200000">
            <a:off x="5260127" y="5199545"/>
            <a:ext cx="2980301" cy="2154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Ne pas jeter sur la voie publique    -    Copie à l’inspection du travail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9CAFD6C-4EA7-4AC7-A6C9-C584935BE65F}"/>
              </a:ext>
            </a:extLst>
          </p:cNvPr>
          <p:cNvSpPr txBox="1"/>
          <p:nvPr/>
        </p:nvSpPr>
        <p:spPr>
          <a:xfrm>
            <a:off x="213252" y="1126764"/>
            <a:ext cx="6372523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err="1"/>
              <a:t>Par</a:t>
            </a:r>
            <a:r>
              <a:rPr lang="fr-FR" sz="7200" b="1" dirty="0" err="1">
                <a:solidFill>
                  <a:srgbClr val="FF0000"/>
                </a:solidFill>
              </a:rPr>
              <a:t>C</a:t>
            </a:r>
            <a:r>
              <a:rPr lang="fr-FR" sz="4800" b="1" dirty="0" err="1"/>
              <a:t>que</a:t>
            </a:r>
            <a:r>
              <a:rPr lang="fr-FR" sz="5400" b="1" dirty="0"/>
              <a:t> </a:t>
            </a:r>
            <a:r>
              <a:rPr lang="fr-FR" sz="4800" b="1" dirty="0"/>
              <a:t>vous voulez </a:t>
            </a:r>
            <a:r>
              <a:rPr lang="fr-FR" sz="8800" b="1" dirty="0"/>
              <a:t>+</a:t>
            </a:r>
          </a:p>
          <a:p>
            <a:r>
              <a:rPr lang="fr-FR" sz="5400" b="1" dirty="0"/>
              <a:t>             Que la </a:t>
            </a:r>
          </a:p>
          <a:p>
            <a:r>
              <a:rPr lang="fr-FR" sz="5400" b="1" dirty="0"/>
              <a:t>   Sur le </a:t>
            </a:r>
            <a:r>
              <a:rPr lang="fr-FR" sz="7200" b="1" dirty="0" err="1">
                <a:solidFill>
                  <a:srgbClr val="FF0000"/>
                </a:solidFill>
              </a:rPr>
              <a:t>G</a:t>
            </a:r>
            <a:r>
              <a:rPr lang="fr-FR" sz="5400" b="1" dirty="0" err="1"/>
              <a:t>ateau</a:t>
            </a:r>
            <a:endParaRPr lang="fr-FR" sz="5400" b="1" dirty="0"/>
          </a:p>
          <a:p>
            <a:r>
              <a:rPr lang="fr-FR" sz="5400" b="1" dirty="0"/>
              <a:t>               </a:t>
            </a:r>
            <a:r>
              <a:rPr lang="fr-FR" sz="5400" b="1" dirty="0" err="1"/>
              <a:t>Vo</a:t>
            </a:r>
            <a:r>
              <a:rPr lang="fr-FR" sz="7200" b="1" dirty="0" err="1">
                <a:solidFill>
                  <a:srgbClr val="FF0000"/>
                </a:solidFill>
              </a:rPr>
              <a:t>T</a:t>
            </a:r>
            <a:r>
              <a:rPr lang="fr-FR" sz="5400" b="1" dirty="0" err="1"/>
              <a:t>ez</a:t>
            </a:r>
            <a:r>
              <a:rPr lang="fr-FR" sz="5400" b="1" dirty="0"/>
              <a:t> </a:t>
            </a:r>
          </a:p>
          <a:p>
            <a:pPr algn="ctr"/>
            <a:r>
              <a:rPr lang="fr-FR" sz="5400" b="1" dirty="0"/>
              <a:t>EFFICACITE !</a:t>
            </a:r>
          </a:p>
        </p:txBody>
      </p:sp>
      <p:pic>
        <p:nvPicPr>
          <p:cNvPr id="1026" name="Picture 2" descr="RÃ©sultat de recherche d'images pour &quot;cerise&quot;">
            <a:extLst>
              <a:ext uri="{FF2B5EF4-FFF2-40B4-BE49-F238E27FC236}">
                <a16:creationId xmlns:a16="http://schemas.microsoft.com/office/drawing/2014/main" id="{D987F429-A562-42C9-9D64-739FD25C16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2579" y="2438848"/>
            <a:ext cx="1181025" cy="1181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538650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</Words>
  <Application>Microsoft Office PowerPoint</Application>
  <PresentationFormat>Format A4 (210 x 297 mm)</PresentationFormat>
  <Paragraphs>16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Bernard MT Condensed</vt:lpstr>
      <vt:lpstr>Calibri</vt:lpstr>
      <vt:lpstr>Traditional Arabic</vt:lpstr>
      <vt:lpstr>Thème Office</vt:lpstr>
      <vt:lpstr>Présentation PowerPoint</vt:lpstr>
    </vt:vector>
  </TitlesOfParts>
  <Company>Groupama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CGT</dc:creator>
  <cp:lastModifiedBy>cgtr regionsud</cp:lastModifiedBy>
  <cp:revision>362</cp:revision>
  <cp:lastPrinted>2018-11-12T05:58:39Z</cp:lastPrinted>
  <dcterms:created xsi:type="dcterms:W3CDTF">2014-12-15T13:30:59Z</dcterms:created>
  <dcterms:modified xsi:type="dcterms:W3CDTF">2019-04-08T08:50:16Z</dcterms:modified>
</cp:coreProperties>
</file>