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CC0099"/>
    <a:srgbClr val="FF9900"/>
    <a:srgbClr val="66CCFF"/>
    <a:srgbClr val="009999"/>
    <a:srgbClr val="9933FF"/>
    <a:srgbClr val="0000CC"/>
    <a:srgbClr val="003366"/>
    <a:srgbClr val="3366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152" y="19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9" y="4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/>
          <a:lstStyle>
            <a:lvl1pPr algn="r">
              <a:defRPr sz="1200"/>
            </a:lvl1pPr>
          </a:lstStyle>
          <a:p>
            <a:fld id="{8DB4C1A2-E5A7-410E-BBDD-73BD478463C5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3" rIns="91404" bIns="45703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1404" tIns="45703" rIns="91404" bIns="45703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6" y="9428587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9" y="9428587"/>
            <a:ext cx="2945659" cy="496332"/>
          </a:xfrm>
          <a:prstGeom prst="rect">
            <a:avLst/>
          </a:prstGeom>
        </p:spPr>
        <p:txBody>
          <a:bodyPr vert="horz" lIns="91404" tIns="45703" rIns="91404" bIns="45703" rtlCol="0" anchor="b"/>
          <a:lstStyle>
            <a:lvl1pPr algn="r">
              <a:defRPr sz="1200"/>
            </a:lvl1pPr>
          </a:lstStyle>
          <a:p>
            <a:fld id="{16E14AB8-ECF2-46A5-A299-3FAF31B922D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4479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492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E14AB8-ECF2-46A5-A299-3FAF31B922DD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1230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019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416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543050" cy="8452202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2"/>
            <a:ext cx="4514850" cy="845220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178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424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786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9908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1149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549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674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5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763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834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7000"/>
            <a:lum/>
          </a:blip>
          <a:srcRect/>
          <a:stretch>
            <a:fillRect l="-63000" r="-6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2FA9B-D178-4977-8E57-6EA0D9DBAEDE}" type="datetimeFigureOut">
              <a:rPr lang="fr-FR" smtClean="0"/>
              <a:t>08/04/2019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21659-C2E8-4141-AC67-84179E37F9A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268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 l="-63000" r="-6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36712" y="-1036"/>
            <a:ext cx="12900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G</a:t>
            </a:r>
          </a:p>
        </p:txBody>
      </p:sp>
      <p:pic>
        <p:nvPicPr>
          <p:cNvPr id="1027" name="Picture 3" descr="C:\Users\GF1818\Desktop\instances\UDSG\Tracts\Gazette CGT\puzzle seu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00797">
            <a:off x="5542600" y="123889"/>
            <a:ext cx="955426" cy="868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6000" y="36000"/>
            <a:ext cx="864000" cy="104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9" name="Picture 5" descr="C:\Users\GF1818\Desktop\instances\UDSG\Tracts\Gazette CGT\fond personnages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943"/>
          <a:stretch/>
        </p:blipFill>
        <p:spPr bwMode="auto">
          <a:xfrm>
            <a:off x="-27384" y="9022654"/>
            <a:ext cx="6912768" cy="794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8304" y="11540"/>
            <a:ext cx="882423" cy="11526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1" name="Image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69" y="56456"/>
            <a:ext cx="837956" cy="1063174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ZoneTexte 43"/>
          <p:cNvSpPr txBox="1"/>
          <p:nvPr/>
        </p:nvSpPr>
        <p:spPr>
          <a:xfrm>
            <a:off x="1988840" y="134269"/>
            <a:ext cx="259228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ROUPAMA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1988840" y="525667"/>
            <a:ext cx="3672408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ROUPONS#NOUS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1371846" y="994942"/>
            <a:ext cx="4723132" cy="33855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Groupama Océan Indien – Elections CSE</a:t>
            </a:r>
          </a:p>
        </p:txBody>
      </p:sp>
      <p:pic>
        <p:nvPicPr>
          <p:cNvPr id="56" name="Image 5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481" y="9226171"/>
            <a:ext cx="1298927" cy="402134"/>
          </a:xfrm>
          <a:prstGeom prst="rect">
            <a:avLst/>
          </a:prstGeom>
        </p:spPr>
      </p:pic>
      <p:pic>
        <p:nvPicPr>
          <p:cNvPr id="59" name="Image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1" y="9176061"/>
            <a:ext cx="395938" cy="5023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ZoneTexte 59"/>
          <p:cNvSpPr txBox="1"/>
          <p:nvPr/>
        </p:nvSpPr>
        <p:spPr>
          <a:xfrm>
            <a:off x="4412579" y="9327210"/>
            <a:ext cx="756072" cy="20005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700" dirty="0"/>
              <a:t>Avril  2019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1043436" y="9291119"/>
            <a:ext cx="2689976" cy="221337"/>
          </a:xfrm>
          <a:prstGeom prst="roundRect">
            <a:avLst/>
          </a:prstGeom>
          <a:solidFill>
            <a:schemeClr val="bg1"/>
          </a:solidFill>
        </p:spPr>
        <p:txBody>
          <a:bodyPr wrap="square" lIns="36000" rIns="36000" rtlCol="0">
            <a:spAutoFit/>
          </a:bodyPr>
          <a:lstStyle/>
          <a:p>
            <a:pPr algn="ctr"/>
            <a:r>
              <a:rPr lang="fr-FR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CGTR GROUPAMA OI – 144 rue du Général de Gaulle 97400 St Denis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926595" y="6441690"/>
            <a:ext cx="56275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0" b="1" kern="800" spc="-300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B</a:t>
            </a:r>
            <a:r>
              <a:rPr lang="fr-FR" sz="8000" b="1" kern="800" spc="-300" dirty="0">
                <a:solidFill>
                  <a:srgbClr val="99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O</a:t>
            </a:r>
            <a:r>
              <a:rPr lang="fr-FR" sz="10500" b="1" kern="800" spc="-300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N</a:t>
            </a:r>
            <a:r>
              <a:rPr lang="fr-FR" sz="7200" b="1" kern="800" spc="-300" dirty="0">
                <a:solidFill>
                  <a:srgbClr val="66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H</a:t>
            </a:r>
            <a:r>
              <a:rPr lang="fr-FR" sz="8000" b="1" kern="800" spc="-300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E</a:t>
            </a:r>
            <a:r>
              <a:rPr lang="fr-FR" sz="9000" b="1" kern="800" spc="-300" dirty="0"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U</a:t>
            </a:r>
            <a:r>
              <a:rPr lang="fr-FR" sz="11000" b="1" kern="800" spc="-300" dirty="0">
                <a:solidFill>
                  <a:srgbClr val="99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R</a:t>
            </a:r>
          </a:p>
        </p:txBody>
      </p:sp>
      <p:sp>
        <p:nvSpPr>
          <p:cNvPr id="5" name="Rectangle 4"/>
          <p:cNvSpPr/>
          <p:nvPr/>
        </p:nvSpPr>
        <p:spPr>
          <a:xfrm rot="21177869">
            <a:off x="3592287" y="6626944"/>
            <a:ext cx="66716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nard MT Condensed" panose="02050806060905020404" pitchFamily="18" charset="0"/>
                <a:cs typeface="Aharoni" panose="02010803020104030203" pitchFamily="2" charset="-79"/>
              </a:rPr>
              <a:t>Le</a:t>
            </a:r>
          </a:p>
        </p:txBody>
      </p:sp>
      <p:sp>
        <p:nvSpPr>
          <p:cNvPr id="27" name="Rectangle 26"/>
          <p:cNvSpPr/>
          <p:nvPr/>
        </p:nvSpPr>
        <p:spPr>
          <a:xfrm rot="673597">
            <a:off x="2207363" y="7957877"/>
            <a:ext cx="254422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Bernard MT Condensed" panose="02050806060905020404" pitchFamily="18" charset="0"/>
                <a:cs typeface="Arial" panose="020B0604020202020204" pitchFamily="34" charset="0"/>
              </a:rPr>
              <a:t>AU TRAVAIL</a:t>
            </a:r>
          </a:p>
        </p:txBody>
      </p:sp>
      <p:sp>
        <p:nvSpPr>
          <p:cNvPr id="28" name="ZoneTexte 27"/>
          <p:cNvSpPr txBox="1"/>
          <p:nvPr/>
        </p:nvSpPr>
        <p:spPr>
          <a:xfrm rot="16200000">
            <a:off x="5260127" y="5199545"/>
            <a:ext cx="2980301" cy="215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 pas jeter sur la voie publique    -    Copie à l’inspection du travail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9CAFD6C-4EA7-4AC7-A6C9-C584935BE65F}"/>
              </a:ext>
            </a:extLst>
          </p:cNvPr>
          <p:cNvSpPr txBox="1"/>
          <p:nvPr/>
        </p:nvSpPr>
        <p:spPr>
          <a:xfrm>
            <a:off x="705499" y="1362029"/>
            <a:ext cx="562754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dirty="0"/>
              <a:t>Êtes-vous d’accord de laisser les autres choisir pour vous ?</a:t>
            </a:r>
          </a:p>
          <a:p>
            <a:endParaRPr lang="fr-FR" sz="2000" dirty="0"/>
          </a:p>
          <a:p>
            <a:pPr algn="ctr"/>
            <a:r>
              <a:rPr lang="fr-FR" sz="4800" b="1" dirty="0">
                <a:solidFill>
                  <a:srgbClr val="0070C0"/>
                </a:solidFill>
              </a:rPr>
              <a:t>Votez pour plus de bonheur !</a:t>
            </a:r>
          </a:p>
          <a:p>
            <a:pPr algn="ctr"/>
            <a:endParaRPr lang="fr-FR" sz="2000" b="1" dirty="0"/>
          </a:p>
          <a:p>
            <a:pPr algn="ctr"/>
            <a:r>
              <a:rPr lang="fr-FR" sz="4800" b="1" dirty="0">
                <a:solidFill>
                  <a:srgbClr val="7030A0"/>
                </a:solidFill>
              </a:rPr>
              <a:t>Votez CGTR GOI !</a:t>
            </a:r>
          </a:p>
        </p:txBody>
      </p:sp>
    </p:spTree>
    <p:extLst>
      <p:ext uri="{BB962C8B-B14F-4D97-AF65-F5344CB8AC3E}">
        <p14:creationId xmlns:p14="http://schemas.microsoft.com/office/powerpoint/2010/main" val="6753865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Format A4 (210 x 297 mm)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Bernard MT Condensed</vt:lpstr>
      <vt:lpstr>Calibri</vt:lpstr>
      <vt:lpstr>Traditional Arabic</vt:lpstr>
      <vt:lpstr>Thème Office</vt:lpstr>
      <vt:lpstr>Présentation PowerPoint</vt:lpstr>
    </vt:vector>
  </TitlesOfParts>
  <Company>Groupama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CGT</dc:creator>
  <cp:lastModifiedBy>cgtr regionsud</cp:lastModifiedBy>
  <cp:revision>358</cp:revision>
  <cp:lastPrinted>2018-11-12T05:58:39Z</cp:lastPrinted>
  <dcterms:created xsi:type="dcterms:W3CDTF">2014-12-15T13:30:59Z</dcterms:created>
  <dcterms:modified xsi:type="dcterms:W3CDTF">2019-04-08T08:21:47Z</dcterms:modified>
</cp:coreProperties>
</file>